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1" r:id="rId6"/>
    <p:sldId id="263" r:id="rId7"/>
    <p:sldId id="269" r:id="rId8"/>
    <p:sldId id="292" r:id="rId9"/>
    <p:sldId id="293" r:id="rId10"/>
    <p:sldId id="294" r:id="rId11"/>
    <p:sldId id="289" r:id="rId12"/>
    <p:sldId id="290" r:id="rId13"/>
    <p:sldId id="291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288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68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6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145"/>
            <a:ext cx="3831590" cy="78867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21155"/>
            <a:ext cx="112496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recruits设计与创建完毕后，接下去，实现将爬取得到的数据存入JSON文件与数据库中，以下是代码实现：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058035"/>
            <a:ext cx="7472045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class JSONPipeline:</a:t>
            </a:r>
            <a:endParaRPr lang="zh-CN" altLang="en-US"/>
          </a:p>
          <a:p>
            <a:r>
              <a:rPr lang="zh-CN" altLang="en-US"/>
              <a:t>    # 初始化方法，以写方式打开recruit.json文件</a:t>
            </a:r>
            <a:endParaRPr lang="zh-CN" altLang="en-US"/>
          </a:p>
          <a:p>
            <a:r>
              <a:rPr lang="zh-CN" altLang="en-US"/>
              <a:t>    def __init__(self):</a:t>
            </a:r>
            <a:endParaRPr lang="zh-CN" altLang="en-US"/>
          </a:p>
          <a:p>
            <a:r>
              <a:rPr lang="zh-CN" altLang="en-US"/>
              <a:t>        self.json_file = open("D:/scrapy/recruit.json", 'w')</a:t>
            </a:r>
            <a:endParaRPr lang="zh-CN" altLang="en-US"/>
          </a:p>
          <a:p>
            <a:r>
              <a:rPr lang="zh-CN" altLang="en-US"/>
              <a:t>     def process_item(self, item, spider):</a:t>
            </a:r>
            <a:endParaRPr lang="zh-CN" altLang="en-US"/>
          </a:p>
          <a:p>
            <a:r>
              <a:rPr lang="zh-CN" altLang="en-US"/>
              <a:t>        # spider 每yield一次，此函数就会执行一次；</a:t>
            </a:r>
            <a:endParaRPr lang="zh-CN" altLang="en-US"/>
          </a:p>
          <a:p>
            <a:r>
              <a:rPr lang="zh-CN" altLang="en-US"/>
              <a:t>        # print("得到的数据:", item)</a:t>
            </a:r>
            <a:endParaRPr lang="zh-CN" altLang="en-US"/>
          </a:p>
          <a:p>
            <a:r>
              <a:rPr lang="zh-CN" altLang="en-US"/>
              <a:t>        # item对象转为字典</a:t>
            </a:r>
            <a:endParaRPr lang="zh-CN" altLang="en-US"/>
          </a:p>
          <a:p>
            <a:r>
              <a:rPr lang="zh-CN" altLang="en-US"/>
              <a:t>        item = dict(item)</a:t>
            </a:r>
            <a:endParaRPr lang="zh-CN" altLang="en-US"/>
          </a:p>
          <a:p>
            <a:r>
              <a:rPr lang="zh-CN" altLang="en-US"/>
              <a:t>        # 将yield过来的数据写入到json文件，将数据序列化，进行换行</a:t>
            </a:r>
            <a:endParaRPr lang="zh-CN" altLang="en-US"/>
          </a:p>
          <a:p>
            <a:r>
              <a:rPr lang="zh-CN" altLang="en-US"/>
              <a:t>        price_json = json.dumps(item, ensure_ascii=False) + '\n'</a:t>
            </a:r>
            <a:endParaRPr lang="zh-CN" altLang="en-US"/>
          </a:p>
          <a:p>
            <a:r>
              <a:rPr lang="zh-CN" altLang="en-US"/>
              <a:t>         # 写入job.json文件内</a:t>
            </a:r>
            <a:endParaRPr lang="zh-CN" altLang="en-US"/>
          </a:p>
          <a:p>
            <a:r>
              <a:rPr lang="zh-CN" altLang="en-US"/>
              <a:t>        self.json_file.write(price_json)</a:t>
            </a:r>
            <a:endParaRPr lang="zh-CN" altLang="en-US"/>
          </a:p>
          <a:p>
            <a:r>
              <a:rPr lang="zh-CN" altLang="en-US"/>
              <a:t>        return item</a:t>
            </a:r>
            <a:endParaRPr lang="zh-CN" altLang="en-US"/>
          </a:p>
          <a:p>
            <a:r>
              <a:rPr lang="zh-CN" altLang="en-US"/>
              <a:t>    # 当对象将被删除前，关闭recruit.json文件</a:t>
            </a:r>
            <a:endParaRPr lang="zh-CN" altLang="en-US"/>
          </a:p>
          <a:p>
            <a:r>
              <a:rPr lang="zh-CN" altLang="en-US"/>
              <a:t>    def __del__(self):</a:t>
            </a:r>
            <a:endParaRPr lang="zh-CN" altLang="en-US"/>
          </a:p>
          <a:p>
            <a:r>
              <a:rPr lang="zh-CN" altLang="en-US"/>
              <a:t>        self.json_file.close()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文件与数据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410210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49705"/>
            <a:ext cx="7033895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class MySQLPipeline:</a:t>
            </a:r>
            <a:endParaRPr lang="zh-CN" altLang="en-US"/>
          </a:p>
          <a:p>
            <a:r>
              <a:rPr lang="zh-CN" altLang="en-US"/>
              <a:t>    # 初始化方法，以写方式打开recruit.json文件</a:t>
            </a:r>
            <a:endParaRPr lang="zh-CN" altLang="en-US"/>
          </a:p>
          <a:p>
            <a:r>
              <a:rPr lang="zh-CN" altLang="en-US"/>
              <a:t>    def __init__(self):</a:t>
            </a:r>
            <a:endParaRPr lang="zh-CN" altLang="en-US"/>
          </a:p>
          <a:p>
            <a:r>
              <a:rPr lang="zh-CN" altLang="en-US"/>
              <a:t>        # 1.建立数据库连接</a:t>
            </a:r>
            <a:endParaRPr lang="zh-CN" altLang="en-US"/>
          </a:p>
          <a:p>
            <a:r>
              <a:rPr lang="zh-CN" altLang="en-US"/>
              <a:t>        self.connect = pymysql.connect(</a:t>
            </a:r>
            <a:endParaRPr lang="zh-CN" altLang="en-US"/>
          </a:p>
          <a:p>
            <a:r>
              <a:rPr lang="zh-CN" altLang="en-US"/>
              <a:t>            # MySQL数据库的IP地址，默认127.0.0.1（代表本地）</a:t>
            </a:r>
            <a:endParaRPr lang="zh-CN" altLang="en-US"/>
          </a:p>
          <a:p>
            <a:r>
              <a:rPr lang="zh-CN" altLang="en-US"/>
              <a:t>            host='127.0.0.1',</a:t>
            </a:r>
            <a:endParaRPr lang="zh-CN" altLang="en-US"/>
          </a:p>
          <a:p>
            <a:r>
              <a:rPr lang="zh-CN" altLang="en-US"/>
              <a:t>            # MySQL数据库的用户名</a:t>
            </a:r>
            <a:endParaRPr lang="zh-CN" altLang="en-US"/>
          </a:p>
          <a:p>
            <a:r>
              <a:rPr lang="zh-CN" altLang="en-US"/>
              <a:t>            user='root',</a:t>
            </a:r>
            <a:endParaRPr lang="zh-CN" altLang="en-US"/>
          </a:p>
          <a:p>
            <a:r>
              <a:rPr lang="zh-CN" altLang="en-US"/>
              <a:t>            # MySQL数据库的密码</a:t>
            </a:r>
            <a:endParaRPr lang="zh-CN" altLang="en-US"/>
          </a:p>
          <a:p>
            <a:r>
              <a:rPr lang="zh-CN" altLang="en-US"/>
              <a:t>            password='admin+123',</a:t>
            </a:r>
            <a:endParaRPr lang="zh-CN" altLang="en-US"/>
          </a:p>
          <a:p>
            <a:r>
              <a:rPr lang="zh-CN" altLang="en-US"/>
              <a:t>            # MySQL数据库服务的端口号；默认为3306</a:t>
            </a:r>
            <a:endParaRPr lang="zh-CN" altLang="en-US"/>
          </a:p>
          <a:p>
            <a:r>
              <a:rPr lang="zh-CN" altLang="en-US"/>
              <a:t>            port=3306,</a:t>
            </a:r>
            <a:endParaRPr lang="zh-CN" altLang="en-US"/>
          </a:p>
          <a:p>
            <a:r>
              <a:rPr lang="zh-CN" altLang="en-US"/>
              <a:t>            # 数据库名称</a:t>
            </a:r>
            <a:endParaRPr lang="zh-CN" altLang="en-US"/>
          </a:p>
          <a:p>
            <a:r>
              <a:rPr lang="zh-CN" altLang="en-US"/>
              <a:t>            db='spider',</a:t>
            </a:r>
            <a:endParaRPr lang="zh-CN" altLang="en-US"/>
          </a:p>
          <a:p>
            <a:r>
              <a:rPr lang="zh-CN" altLang="en-US"/>
              <a:t>            # 字符编码</a:t>
            </a:r>
            <a:endParaRPr lang="zh-CN" altLang="en-US"/>
          </a:p>
          <a:p>
            <a:r>
              <a:rPr lang="zh-CN" altLang="en-US"/>
              <a:t>            charset='utf8'</a:t>
            </a:r>
            <a:endParaRPr lang="zh-CN" altLang="en-US"/>
          </a:p>
          <a:p>
            <a:r>
              <a:rPr lang="zh-CN" altLang="en-US"/>
              <a:t>        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文件与数据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410210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49705"/>
            <a:ext cx="683133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def process_item(self, item, spider):</a:t>
            </a:r>
            <a:endParaRPr lang="zh-CN" altLang="en-US"/>
          </a:p>
          <a:p>
            <a:r>
              <a:rPr lang="zh-CN" altLang="en-US"/>
              <a:t>        # spider 每yield一次，此函数就会执行一次；</a:t>
            </a:r>
            <a:endParaRPr lang="zh-CN" altLang="en-US"/>
          </a:p>
          <a:p>
            <a:r>
              <a:rPr lang="zh-CN" altLang="en-US"/>
              <a:t>        # print("得到的数据:", item)</a:t>
            </a:r>
            <a:endParaRPr lang="zh-CN" altLang="en-US"/>
          </a:p>
          <a:p>
            <a:r>
              <a:rPr lang="zh-CN" altLang="en-US"/>
              <a:t>        values = (</a:t>
            </a:r>
            <a:endParaRPr lang="zh-CN" altLang="en-US"/>
          </a:p>
          <a:p>
            <a:r>
              <a:rPr lang="zh-CN" altLang="en-US"/>
              <a:t>            item['recruit_name'],</a:t>
            </a:r>
            <a:endParaRPr lang="zh-CN" altLang="en-US"/>
          </a:p>
          <a:p>
            <a:r>
              <a:rPr lang="zh-CN" altLang="en-US"/>
              <a:t>            item['salary_down'],</a:t>
            </a:r>
            <a:endParaRPr lang="zh-CN" altLang="en-US"/>
          </a:p>
          <a:p>
            <a:r>
              <a:rPr lang="zh-CN" altLang="en-US"/>
              <a:t>            item['salary_up'],</a:t>
            </a:r>
            <a:endParaRPr lang="zh-CN" altLang="en-US"/>
          </a:p>
          <a:p>
            <a:r>
              <a:rPr lang="zh-CN" altLang="en-US"/>
              <a:t>            item['work_city'],</a:t>
            </a:r>
            <a:endParaRPr lang="zh-CN" altLang="en-US"/>
          </a:p>
          <a:p>
            <a:r>
              <a:rPr lang="zh-CN" altLang="en-US"/>
              <a:t>            item['quantity'],</a:t>
            </a:r>
            <a:endParaRPr lang="zh-CN" altLang="en-US"/>
          </a:p>
          <a:p>
            <a:r>
              <a:rPr lang="zh-CN" altLang="en-US"/>
              <a:t>            item['release_time'],</a:t>
            </a:r>
            <a:endParaRPr lang="zh-CN" altLang="en-US"/>
          </a:p>
          <a:p>
            <a:r>
              <a:rPr lang="zh-CN" altLang="en-US"/>
              <a:t>            item['company'],</a:t>
            </a:r>
            <a:endParaRPr lang="zh-CN" altLang="en-US"/>
          </a:p>
          <a:p>
            <a:r>
              <a:rPr lang="zh-CN" altLang="en-US"/>
              <a:t>            item['requirement'],</a:t>
            </a:r>
            <a:endParaRPr lang="zh-CN" altLang="en-US"/>
          </a:p>
          <a:p>
            <a:r>
              <a:rPr lang="zh-CN" altLang="en-US"/>
              <a:t>            item['skill']</a:t>
            </a:r>
            <a:endParaRPr lang="zh-CN" altLang="en-US"/>
          </a:p>
          <a:p>
            <a:r>
              <a:rPr lang="zh-CN" altLang="en-US"/>
              <a:t>        )</a:t>
            </a:r>
            <a:endParaRPr lang="zh-CN" altLang="en-US"/>
          </a:p>
          <a:p>
            <a:r>
              <a:rPr lang="zh-CN" altLang="en-US"/>
              <a:t>        sql = 'INSERT INTO recruits(name,salary_down,salary_up,work_city,quantity,' \</a:t>
            </a:r>
            <a:endParaRPr lang="zh-CN" altLang="en-US"/>
          </a:p>
          <a:p>
            <a:r>
              <a:rPr lang="zh-CN" altLang="en-US"/>
              <a:t>              'release_time,company,requirement,skill) VALUES(%s,%s,%s,%s,%s,%s,%s,%s,%s)'</a:t>
            </a:r>
            <a:endParaRPr lang="zh-CN" altLang="en-US"/>
          </a:p>
          <a:p>
            <a:r>
              <a:rPr lang="zh-CN" altLang="en-US"/>
              <a:t>        cursor = self.connect.cursor()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文件与数据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410210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08150"/>
            <a:ext cx="6432550" cy="39693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try:</a:t>
            </a:r>
            <a:endParaRPr lang="zh-CN" altLang="en-US"/>
          </a:p>
          <a:p>
            <a:r>
              <a:rPr lang="zh-CN" altLang="en-US"/>
              <a:t>            # 执行sql语句</a:t>
            </a:r>
            <a:endParaRPr lang="zh-CN" altLang="en-US"/>
          </a:p>
          <a:p>
            <a:r>
              <a:rPr lang="zh-CN" altLang="en-US"/>
              <a:t>            cursor.execute(sql, values)</a:t>
            </a:r>
            <a:endParaRPr lang="zh-CN" altLang="en-US"/>
          </a:p>
          <a:p>
            <a:r>
              <a:rPr lang="zh-CN" altLang="en-US"/>
              <a:t>        except:</a:t>
            </a:r>
            <a:endParaRPr lang="zh-CN" altLang="en-US"/>
          </a:p>
          <a:p>
            <a:r>
              <a:rPr lang="zh-CN" altLang="en-US"/>
              <a:t>            # 发生异常，回滚</a:t>
            </a:r>
            <a:endParaRPr lang="zh-CN" altLang="en-US"/>
          </a:p>
          <a:p>
            <a:r>
              <a:rPr lang="zh-CN" altLang="en-US"/>
              <a:t>            self.connect.rollback()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        return item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    # 当对象将被删除前，执行的数据库操作</a:t>
            </a:r>
            <a:endParaRPr lang="zh-CN" altLang="en-US"/>
          </a:p>
          <a:p>
            <a:r>
              <a:rPr lang="zh-CN" altLang="en-US"/>
              <a:t>    def __del__(self):</a:t>
            </a:r>
            <a:endParaRPr lang="zh-CN" altLang="en-US"/>
          </a:p>
          <a:p>
            <a:r>
              <a:rPr lang="zh-CN" altLang="en-US"/>
              <a:t>        # 提交到数据库执行并关闭数据库连接</a:t>
            </a:r>
            <a:endParaRPr lang="zh-CN" altLang="en-US"/>
          </a:p>
          <a:p>
            <a:r>
              <a:rPr lang="zh-CN" altLang="en-US"/>
              <a:t>        self.connect.commit()</a:t>
            </a:r>
            <a:endParaRPr lang="zh-CN" altLang="en-US"/>
          </a:p>
          <a:p>
            <a:r>
              <a:rPr lang="zh-CN" altLang="en-US"/>
              <a:t>        self.connect.close()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文件与数据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410210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09090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修改middlewares.py，通过Selenium中间件获取登录网页内容，实现登录与Cookie</a:t>
            </a:r>
            <a:r>
              <a:rPr lang="en-US" altLang="zh-CN"/>
              <a:t> </a:t>
            </a:r>
            <a:r>
              <a:rPr lang="zh-CN" altLang="en-US"/>
              <a:t>保存。对数据类请求做处理，将处理结果返回给Spider，以下是代码实现：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280920"/>
            <a:ext cx="763460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class RecruitscrapyDownloaderMiddleware:</a:t>
            </a:r>
            <a:endParaRPr lang="zh-CN" altLang="en-US"/>
          </a:p>
          <a:p>
            <a:r>
              <a:rPr lang="zh-CN" altLang="en-US"/>
              <a:t>    def process_request(self, request, spider):</a:t>
            </a:r>
            <a:endParaRPr lang="zh-CN" altLang="en-US"/>
          </a:p>
          <a:p>
            <a:r>
              <a:rPr lang="zh-CN" altLang="en-US"/>
              <a:t>        # 获取request内的url</a:t>
            </a:r>
            <a:endParaRPr lang="zh-CN" altLang="en-US"/>
          </a:p>
          <a:p>
            <a:r>
              <a:rPr lang="zh-CN" altLang="en-US"/>
              <a:t>        request_url = request.url</a:t>
            </a:r>
            <a:endParaRPr lang="zh-CN" altLang="en-US"/>
          </a:p>
          <a:p>
            <a:r>
              <a:rPr lang="zh-CN" altLang="en-US"/>
              <a:t>       # 登录请求</a:t>
            </a:r>
            <a:endParaRPr lang="zh-CN" altLang="en-US"/>
          </a:p>
          <a:p>
            <a:r>
              <a:rPr lang="zh-CN" altLang="en-US"/>
              <a:t>        if "login" in request.url:</a:t>
            </a:r>
            <a:endParaRPr lang="zh-CN" altLang="en-US"/>
          </a:p>
          <a:p>
            <a:r>
              <a:rPr lang="zh-CN" altLang="en-US"/>
              <a:t>            # 定义UA</a:t>
            </a:r>
            <a:endParaRPr lang="zh-CN" altLang="en-US"/>
          </a:p>
          <a:p>
            <a:r>
              <a:rPr lang="zh-CN" altLang="en-US"/>
              <a:t>            user_agent = "Mozilla/5.0 (Windows NT 10.0; Win64; x64) AppleWebKit/537.36 (KHTML, like Gecko) Chrome/107.0.0.0 Safari/537.36"</a:t>
            </a:r>
            <a:endParaRPr lang="zh-CN" altLang="en-US"/>
          </a:p>
          <a:p>
            <a:r>
              <a:rPr lang="zh-CN" altLang="en-US"/>
              <a:t>            # 去除非必要的日志输出</a:t>
            </a:r>
            <a:endParaRPr lang="zh-CN" altLang="en-US"/>
          </a:p>
          <a:p>
            <a:r>
              <a:rPr lang="zh-CN" altLang="en-US"/>
              <a:t>            options = webdriver.ChromeOptions()</a:t>
            </a:r>
            <a:endParaRPr lang="zh-CN" altLang="en-US"/>
          </a:p>
          <a:p>
            <a:r>
              <a:rPr lang="zh-CN" altLang="en-US"/>
              <a:t>            options.add_experimental_option("excludeSwitches", ["enable-logging"])</a:t>
            </a:r>
            <a:endParaRPr lang="zh-CN" altLang="en-US"/>
          </a:p>
          <a:p>
            <a:r>
              <a:rPr lang="zh-CN" altLang="en-US"/>
              <a:t>            options.add_argument('--user-agent={}'.format(str(user_agent)))</a:t>
            </a:r>
            <a:endParaRPr lang="zh-CN" altLang="en-US"/>
          </a:p>
          <a:p>
            <a:r>
              <a:rPr lang="zh-CN" altLang="en-US"/>
              <a:t>            webBrowser = Chrome(options=options)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middlewares.py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3728720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49705"/>
            <a:ext cx="7423785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# 发起Chrome浏览器访问request内的url</a:t>
            </a:r>
            <a:endParaRPr lang="zh-CN" altLang="en-US"/>
          </a:p>
          <a:p>
            <a:r>
              <a:rPr lang="zh-CN" altLang="en-US"/>
              <a:t>            webBrowser.get(request_url)</a:t>
            </a:r>
            <a:endParaRPr lang="zh-CN" altLang="en-US"/>
          </a:p>
          <a:p>
            <a:r>
              <a:rPr lang="zh-CN" altLang="en-US"/>
              <a:t>            # 用于输入验证码，提交</a:t>
            </a:r>
            <a:endParaRPr lang="zh-CN" altLang="en-US"/>
          </a:p>
          <a:p>
            <a:r>
              <a:rPr lang="zh-CN" altLang="en-US"/>
              <a:t>            time.sleep(10)</a:t>
            </a:r>
            <a:endParaRPr lang="zh-CN" altLang="en-US"/>
          </a:p>
          <a:p>
            <a:r>
              <a:rPr lang="zh-CN" altLang="en-US"/>
              <a:t>            # 存储cookie</a:t>
            </a:r>
            <a:endParaRPr lang="zh-CN" altLang="en-US"/>
          </a:p>
          <a:p>
            <a:r>
              <a:rPr lang="zh-CN" altLang="en-US"/>
              <a:t>            spider.cookies = webBrowser.get_cookies()</a:t>
            </a:r>
            <a:endParaRPr lang="zh-CN" altLang="en-US"/>
          </a:p>
          <a:p>
            <a:r>
              <a:rPr lang="zh-CN" altLang="en-US"/>
              <a:t>        else:</a:t>
            </a:r>
            <a:endParaRPr lang="zh-CN" altLang="en-US"/>
          </a:p>
          <a:p>
            <a:r>
              <a:rPr lang="zh-CN" altLang="en-US"/>
              <a:t>            # 数据类请求</a:t>
            </a:r>
            <a:endParaRPr lang="zh-CN" altLang="en-US"/>
          </a:p>
          <a:p>
            <a:r>
              <a:rPr lang="zh-CN" altLang="en-US"/>
              <a:t>            req = requests.session()  # 会话</a:t>
            </a:r>
            <a:endParaRPr lang="zh-CN" altLang="en-US"/>
          </a:p>
          <a:p>
            <a:r>
              <a:rPr lang="zh-CN" altLang="en-US"/>
              <a:t>            for cookie in spider.cookies:</a:t>
            </a:r>
            <a:endParaRPr lang="zh-CN" altLang="en-US"/>
          </a:p>
          <a:p>
            <a:r>
              <a:rPr lang="zh-CN" altLang="en-US"/>
              <a:t>                req.cookies.set(cookie['name'], cookie["value"])</a:t>
            </a:r>
            <a:endParaRPr lang="zh-CN" altLang="en-US"/>
          </a:p>
          <a:p>
            <a:r>
              <a:rPr lang="zh-CN" altLang="en-US"/>
              <a:t>            req.headers.clear()  # 清空头</a:t>
            </a:r>
            <a:endParaRPr lang="zh-CN" altLang="en-US"/>
          </a:p>
          <a:p>
            <a:r>
              <a:rPr lang="zh-CN" altLang="en-US"/>
              <a:t>            new_page = req.get(request_url)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            # 创建响应对象,返回</a:t>
            </a:r>
            <a:endParaRPr lang="zh-CN" altLang="en-US"/>
          </a:p>
          <a:p>
            <a:r>
              <a:rPr lang="zh-CN" altLang="en-US"/>
              <a:t>            res = HtmlResponse(url=request_url, body=new_page.text,</a:t>
            </a:r>
            <a:endParaRPr lang="zh-CN" altLang="en-US"/>
          </a:p>
          <a:p>
            <a:r>
              <a:rPr lang="zh-CN" altLang="en-US"/>
              <a:t>                               encoding='utf-8', request=request)</a:t>
            </a:r>
            <a:endParaRPr lang="zh-CN" altLang="en-US"/>
          </a:p>
          <a:p>
            <a:r>
              <a:rPr lang="zh-CN" altLang="en-US"/>
              <a:t>            return res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middlewares.py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3728720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70355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修改recruit.py，重写start_requests方法，发起登录页面请求。登录完毕后，发起java，php与大数据职位的爬取，解析从Selenium中间件返回的数据，并将处理后的数据传递给Item，以下是代码实现：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529205"/>
            <a:ext cx="7571105" cy="39693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class RecruitSpider(scrapy.Spider):</a:t>
            </a:r>
            <a:endParaRPr lang="zh-CN" altLang="en-US"/>
          </a:p>
          <a:p>
            <a:r>
              <a:rPr lang="zh-CN" altLang="en-US"/>
              <a:t>    name = "recruit"</a:t>
            </a:r>
            <a:endParaRPr lang="zh-CN" altLang="en-US"/>
          </a:p>
          <a:p>
            <a:r>
              <a:rPr lang="zh-CN" altLang="en-US"/>
              <a:t>    allowed_domains = ["www.techlabplt.com"]</a:t>
            </a:r>
            <a:endParaRPr lang="zh-CN" altLang="en-US"/>
          </a:p>
          <a:p>
            <a:r>
              <a:rPr lang="zh-CN" altLang="en-US"/>
              <a:t>    start_urls = ["http://www.techlabplt.com:8082/searchNew?orderBy=releaseDate&amp;keyword=JAVA",           "http://www.techlabplt.com:8082/searchNew?orderBy=releaseDate&amp;keyword=PHP",                  "http://www.techlabplt.com:8082/searchNew?orderBy=releaseDate&amp;keyword=大数据"]</a:t>
            </a:r>
            <a:endParaRPr lang="zh-CN" altLang="en-US"/>
          </a:p>
          <a:p>
            <a:r>
              <a:rPr lang="zh-CN" altLang="en-US"/>
              <a:t>    # 重写start_requests，前置请求，用于访问登录界面，存储cookie</a:t>
            </a:r>
            <a:endParaRPr lang="zh-CN" altLang="en-US"/>
          </a:p>
          <a:p>
            <a:r>
              <a:rPr lang="zh-CN" altLang="en-US"/>
              <a:t>    def start_requests(self):</a:t>
            </a:r>
            <a:endParaRPr lang="zh-CN" altLang="en-US"/>
          </a:p>
          <a:p>
            <a:r>
              <a:rPr lang="zh-CN" altLang="en-US"/>
              <a:t>        login_url = "http://www.techlabplt.com:8082/user/login"</a:t>
            </a:r>
            <a:endParaRPr lang="zh-CN" altLang="en-US"/>
          </a:p>
          <a:p>
            <a:r>
              <a:rPr lang="zh-CN" altLang="en-US"/>
              <a:t>        yield scrapy.Request(url=login_url)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recruit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.py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58127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05255"/>
            <a:ext cx="7261225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登录成功后，发起对数据的请求</a:t>
            </a:r>
            <a:endParaRPr lang="zh-CN" altLang="en-US"/>
          </a:p>
          <a:p>
            <a:r>
              <a:rPr lang="zh-CN" altLang="en-US"/>
              <a:t>    def parse(self, response):</a:t>
            </a:r>
            <a:endParaRPr lang="zh-CN" altLang="en-US"/>
          </a:p>
          <a:p>
            <a:r>
              <a:rPr lang="zh-CN" altLang="en-US"/>
              <a:t>        # 循环遍历三个URL</a:t>
            </a:r>
            <a:endParaRPr lang="zh-CN" altLang="en-US"/>
          </a:p>
          <a:p>
            <a:r>
              <a:rPr lang="zh-CN" altLang="en-US"/>
              <a:t>        for url in self.start_urls:</a:t>
            </a:r>
            <a:endParaRPr lang="zh-CN" altLang="en-US"/>
          </a:p>
          <a:p>
            <a:r>
              <a:rPr lang="zh-CN" altLang="en-US"/>
              <a:t>            # 取50页数据</a:t>
            </a:r>
            <a:endParaRPr lang="zh-CN" altLang="en-US"/>
          </a:p>
          <a:p>
            <a:r>
              <a:rPr lang="zh-CN" altLang="en-US"/>
              <a:t>            for num in range(1, 51):</a:t>
            </a:r>
            <a:endParaRPr lang="zh-CN" altLang="en-US"/>
          </a:p>
          <a:p>
            <a:r>
              <a:rPr lang="zh-CN" altLang="en-US"/>
              <a:t>                time.sleep(2)</a:t>
            </a:r>
            <a:endParaRPr lang="zh-CN" altLang="en-US"/>
          </a:p>
          <a:p>
            <a:r>
              <a:rPr lang="zh-CN" altLang="en-US"/>
              <a:t>                print(url + "--------------------" + str(num))</a:t>
            </a:r>
            <a:endParaRPr lang="zh-CN" altLang="en-US"/>
          </a:p>
          <a:p>
            <a:r>
              <a:rPr lang="zh-CN" altLang="en-US"/>
              <a:t>                page_url = url + "&amp;pageNum=" + str(num)</a:t>
            </a:r>
            <a:endParaRPr lang="zh-CN" altLang="en-US"/>
          </a:p>
          <a:p>
            <a:r>
              <a:rPr lang="zh-CN" altLang="en-US"/>
              <a:t>                print("发起请求")</a:t>
            </a:r>
            <a:endParaRPr lang="zh-CN" altLang="en-US"/>
          </a:p>
          <a:p>
            <a:r>
              <a:rPr lang="zh-CN" altLang="en-US"/>
              <a:t>                yield scrapy.Request(url=page_url, callback=self.data_analysis, dont_filter=True)</a:t>
            </a:r>
            <a:endParaRPr lang="zh-CN" altLang="en-US"/>
          </a:p>
          <a:p>
            <a:r>
              <a:rPr lang="zh-CN" altLang="en-US"/>
              <a:t>    # 解析页面数据</a:t>
            </a:r>
            <a:endParaRPr lang="zh-CN" altLang="en-US"/>
          </a:p>
          <a:p>
            <a:r>
              <a:rPr lang="zh-CN" altLang="en-US"/>
              <a:t>    def data_analysis(self, response):</a:t>
            </a:r>
            <a:endParaRPr lang="zh-CN" altLang="en-US"/>
          </a:p>
          <a:p>
            <a:r>
              <a:rPr lang="zh-CN" altLang="en-US"/>
              <a:t>        itm = RecruitscrapyItem()</a:t>
            </a:r>
            <a:endParaRPr lang="zh-CN" altLang="en-US"/>
          </a:p>
          <a:p>
            <a:r>
              <a:rPr lang="zh-CN" altLang="en-US"/>
              <a:t>        # 返回的数据转化为json格式,并获取data信息</a:t>
            </a:r>
            <a:endParaRPr lang="zh-CN" altLang="en-US"/>
          </a:p>
          <a:p>
            <a:r>
              <a:rPr lang="zh-CN" altLang="en-US"/>
              <a:t>        data = response.json()['data']</a:t>
            </a:r>
            <a:endParaRPr lang="zh-CN" altLang="en-US"/>
          </a:p>
          <a:p>
            <a:r>
              <a:rPr lang="zh-CN" altLang="en-US"/>
              <a:t>        # print("json数据------------------：" + str(data))</a:t>
            </a:r>
            <a:endParaRPr lang="zh-CN" altLang="en-US"/>
          </a:p>
          <a:p>
            <a:r>
              <a:rPr lang="zh-CN" altLang="en-US"/>
              <a:t>        for i in range(len(data)):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recruit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.py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58127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14475"/>
            <a:ext cx="7078345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 print("data:----" + str(data[i]['title']))</a:t>
            </a:r>
            <a:endParaRPr lang="zh-CN" altLang="en-US"/>
          </a:p>
          <a:p>
            <a:r>
              <a:rPr lang="zh-CN" altLang="en-US"/>
              <a:t>            # 将各个字段提取出来，存入itm</a:t>
            </a:r>
            <a:endParaRPr lang="zh-CN" altLang="en-US"/>
          </a:p>
          <a:p>
            <a:r>
              <a:rPr lang="zh-CN" altLang="en-US"/>
              <a:t>            itm['recruit_name'] = data[i]['title']</a:t>
            </a:r>
            <a:endParaRPr lang="zh-CN" altLang="en-US"/>
          </a:p>
          <a:p>
            <a:r>
              <a:rPr lang="zh-CN" altLang="en-US"/>
              <a:t>            itm['salary_down'] = data[i]['salaryDown']</a:t>
            </a:r>
            <a:endParaRPr lang="zh-CN" altLang="en-US"/>
          </a:p>
          <a:p>
            <a:r>
              <a:rPr lang="zh-CN" altLang="en-US"/>
              <a:t>            itm['salary_up'] = data[i]['salaryUp']</a:t>
            </a:r>
            <a:endParaRPr lang="zh-CN" altLang="en-US"/>
          </a:p>
          <a:p>
            <a:r>
              <a:rPr lang="zh-CN" altLang="en-US"/>
              <a:t>            itm['work_city'] = data[i]['workCity']</a:t>
            </a:r>
            <a:endParaRPr lang="zh-CN" altLang="en-US"/>
          </a:p>
          <a:p>
            <a:r>
              <a:rPr lang="zh-CN" altLang="en-US"/>
              <a:t>            itm['quantity'] = data[i]['quantity']</a:t>
            </a:r>
            <a:endParaRPr lang="zh-CN" altLang="en-US"/>
          </a:p>
          <a:p>
            <a:r>
              <a:rPr lang="zh-CN" altLang="en-US"/>
              <a:t>            itm['release_time'] = data[i]['releaseDate']</a:t>
            </a:r>
            <a:endParaRPr lang="zh-CN" altLang="en-US"/>
          </a:p>
          <a:p>
            <a:r>
              <a:rPr lang="zh-CN" altLang="en-US"/>
              <a:t>            itm['company'] = data[i]['companyName']</a:t>
            </a:r>
            <a:endParaRPr lang="zh-CN" altLang="en-US"/>
          </a:p>
          <a:p>
            <a:r>
              <a:rPr lang="zh-CN" altLang="en-US"/>
              <a:t>            # gbk编码问题，作手动转义</a:t>
            </a:r>
            <a:endParaRPr lang="zh-CN" altLang="en-US"/>
          </a:p>
          <a:p>
            <a:r>
              <a:rPr lang="zh-CN" altLang="en-US"/>
              <a:t>            itm['requirement'] = data[i]['requirement'].replace('\xa0', "\n")</a:t>
            </a:r>
            <a:endParaRPr lang="zh-CN" altLang="en-US"/>
          </a:p>
          <a:p>
            <a:r>
              <a:rPr lang="zh-CN" altLang="en-US"/>
              <a:t>            # 运行过程中，发现有些职位下没有skill，所以加判断是否存在此key</a:t>
            </a:r>
            <a:endParaRPr lang="zh-CN" altLang="en-US"/>
          </a:p>
          <a:p>
            <a:r>
              <a:rPr lang="zh-CN" altLang="en-US"/>
              <a:t>            if 'skill' in data[i]:</a:t>
            </a:r>
            <a:endParaRPr lang="zh-CN" altLang="en-US"/>
          </a:p>
          <a:p>
            <a:r>
              <a:rPr lang="zh-CN" altLang="en-US"/>
              <a:t>                itm['skill'] = data[i]['skill']</a:t>
            </a:r>
            <a:endParaRPr lang="zh-CN" altLang="en-US"/>
          </a:p>
          <a:p>
            <a:r>
              <a:rPr lang="zh-CN" altLang="en-US"/>
              <a:t>            # 返回数据</a:t>
            </a:r>
            <a:endParaRPr lang="zh-CN" altLang="en-US"/>
          </a:p>
          <a:p>
            <a:r>
              <a:rPr lang="zh-CN" altLang="en-US"/>
              <a:t>            yield itm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recruit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.py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58127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921510"/>
            <a:ext cx="54590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通过Windows cmd命令行内输入：scrapy crawl recruit，运行后的最终结果，如下图所示：</a:t>
            </a:r>
            <a:endParaRPr lang="zh-CN" altLang="en-US"/>
          </a:p>
        </p:txBody>
      </p:sp>
      <p:pic>
        <p:nvPicPr>
          <p:cNvPr id="1984995431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3025140"/>
            <a:ext cx="5278120" cy="24980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10070" y="1783080"/>
            <a:ext cx="49479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从运行结果可知，一共有151次，每一次返回状态都是正常。在对应的目录下，新增了recruit.json文件，共1500条数据。如下图所示：</a:t>
            </a:r>
            <a:endParaRPr lang="zh-CN" altLang="en-US"/>
          </a:p>
        </p:txBody>
      </p:sp>
      <p:pic>
        <p:nvPicPr>
          <p:cNvPr id="6315204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79895" y="3025775"/>
            <a:ext cx="5078095" cy="24822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结果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81355" y="1301750"/>
            <a:ext cx="16344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>
            <p:custDataLst>
              <p:tags r:id="rId2"/>
            </p:custDataLst>
          </p:nvPr>
        </p:nvCxnSpPr>
        <p:spPr>
          <a:xfrm>
            <a:off x="5840095" y="2378075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21985" y="1657350"/>
            <a:ext cx="522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6.3</a:t>
            </a:r>
            <a:r>
              <a:rPr lang="zh-CN" altLang="en-US" sz="2400" b="1"/>
              <a:t>    </a:t>
            </a:r>
            <a:r>
              <a:rPr lang="en-US" altLang="zh-CN" sz="2400" b="1"/>
              <a:t>Scrapy </a:t>
            </a:r>
            <a:r>
              <a:rPr lang="zh-CN" altLang="en-US" sz="2400" b="1"/>
              <a:t>爬虫案例</a:t>
            </a:r>
            <a:r>
              <a:rPr lang="zh-CN" altLang="en-US" sz="2400" b="1"/>
              <a:t>实战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440055" y="1729740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r"/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Scrapy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爬虫框架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4"/>
            </p:custDataLst>
          </p:nvPr>
        </p:nvSpPr>
        <p:spPr>
          <a:xfrm>
            <a:off x="3999230" y="165735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407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0" grpId="0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0528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在对应的数据库内，新增了1500条数据。如下图所示：</a:t>
            </a:r>
            <a:endParaRPr lang="zh-CN" altLang="en-US"/>
          </a:p>
        </p:txBody>
      </p:sp>
      <p:pic>
        <p:nvPicPr>
          <p:cNvPr id="1644078671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135" y="2138045"/>
            <a:ext cx="5551170" cy="33248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157085" y="1809115"/>
            <a:ext cx="4846320" cy="36537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lang="zh-CN" altLang="en-US"/>
          </a:p>
          <a:p>
            <a:pPr indent="457200">
              <a:lnSpc>
                <a:spcPct val="130000"/>
              </a:lnSpc>
            </a:pPr>
            <a:r>
              <a:rPr lang="zh-CN" altLang="en-US"/>
              <a:t>在程序运行过程中，整个过程所耗费的时间较长。这个可以通过建立代理池来缩短运行时间。大致的思路：通过将从代理网站获取得到的可用的地址放入代理池，多线程的方式发起连接，从而降低爬取的整个过程。</a:t>
            </a:r>
            <a:endParaRPr lang="zh-CN" altLang="en-US"/>
          </a:p>
          <a:p>
            <a:pPr indent="457200">
              <a:lnSpc>
                <a:spcPct val="130000"/>
              </a:lnSpc>
            </a:pPr>
            <a:r>
              <a:rPr lang="zh-CN" altLang="en-US"/>
              <a:t>在通过Selenium登录操作的时候，弹出登录界面，手动输入验证码，这个可以通过自动解析的方式，此部分可以参照任务5.4进行自动化处理。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优化与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建议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1962150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9029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6.3    </a:t>
            </a:r>
            <a:endParaRPr lang="en-US" altLang="zh-CN" sz="4800" b="1"/>
          </a:p>
          <a:p>
            <a:r>
              <a:rPr lang="en-US" altLang="zh-CN" sz="4800" b="1"/>
              <a:t>Scrapy </a:t>
            </a:r>
            <a:r>
              <a:rPr lang="zh-CN" altLang="en-US" sz="4800" b="1"/>
              <a:t>爬虫案例</a:t>
            </a:r>
            <a:r>
              <a:rPr lang="zh-CN" altLang="en-US" sz="4800" b="1"/>
              <a:t>实战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爬虫案例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实战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3723005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99135" y="1551305"/>
            <a:ext cx="11322050" cy="4477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了解 Selenium 的基本概念和作用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掌握如何使用 Selenium 来模拟浏览器行为，包括加载页面、执行 JavaScript 代码等操作，以帮助爬虫获取动态的数据；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Scrapy 框架的基本结构和工作流程，包括创建 Scrapy 项目、定义 Spider 等步骤，以及如何配置项目和运行爬虫；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熟悉 Scrapy 框架中提供的选择器（如XPath或CSS选择器），了解选择器的语法和使用方法，能够在 Scrapy 框架中使用选择器来定位和提取所需的网页元素；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Scrapy 框架中不同类型的中间件的作用和使用方法，包括下载中间件等；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能够根据需求选择合适的中间件，并对中间件进行配置和编写。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569720"/>
            <a:ext cx="112490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项目五中，为了进行招聘类的数据分析，采集Java、Python与大数据各职位500条数据保存为JSON格式文件。现在的任务是，将此项目改造成使用Scrapy框架完成，并将获取得到的数据存入JSON文件与MySQL数据库中，用于后续分析。</a:t>
            </a:r>
            <a:endParaRPr lang="zh-CN" altLang="en-US"/>
          </a:p>
          <a:p>
            <a:pPr indent="457200"/>
            <a:r>
              <a:rPr lang="zh-CN" altLang="en-US"/>
              <a:t>通过浏览http://www.techlabplt.com:8085/searchlist?keyword=java，如图所示，其中本次任务主要需要获取的字段为：职位名称、薪资、工作地点、招聘数量、发布时间，公司名称与工作要求。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220085"/>
            <a:ext cx="9853295" cy="328231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爬虫案例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实战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3335"/>
            <a:ext cx="3723005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025" y="1778000"/>
            <a:ext cx="562356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在Windows cmd命令行内输入：scrapy startproject recruitscrapy ，创建命名为</a:t>
            </a:r>
            <a:r>
              <a:rPr lang="en-US" altLang="zh-CN"/>
              <a:t> </a:t>
            </a:r>
            <a:r>
              <a:rPr lang="zh-CN" altLang="en-US"/>
              <a:t>recruitscrapy</a:t>
            </a:r>
            <a:r>
              <a:rPr lang="en-US" altLang="zh-CN"/>
              <a:t> </a:t>
            </a:r>
            <a:r>
              <a:rPr lang="zh-CN" altLang="en-US"/>
              <a:t>的项目。输入：cd recruitscrapy ，进入刚新建的项目。输入：scrapy genspider recruit www.techlabplt.com，创建命名为recruit的Spider。整个过程如下图所示：</a:t>
            </a:r>
            <a:endParaRPr lang="zh-CN" altLang="en-US"/>
          </a:p>
        </p:txBody>
      </p:sp>
      <p:pic>
        <p:nvPicPr>
          <p:cNvPr id="1581722750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3085" y="3752850"/>
            <a:ext cx="5488305" cy="2296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10705" y="2197100"/>
            <a:ext cx="45935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使用PyCharm打开新建的项目，并将start_urls的值修改为登录界面，如下图所示：</a:t>
            </a:r>
            <a:endParaRPr lang="zh-CN" altLang="en-US"/>
          </a:p>
        </p:txBody>
      </p:sp>
      <p:pic>
        <p:nvPicPr>
          <p:cNvPr id="209240318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10705" y="3955415"/>
            <a:ext cx="5195570" cy="16871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爬虫案例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实战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83335"/>
            <a:ext cx="3723005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40205"/>
            <a:ext cx="7498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修改items.py，按照需求定义各个爬取字段的字典，以下是代码实现：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9135" y="2196465"/>
            <a:ext cx="6096000" cy="313817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class RecruitscrapyItem(scrapy.Item):</a:t>
            </a:r>
            <a:endParaRPr lang="zh-CN" altLang="en-US"/>
          </a:p>
          <a:p>
            <a:r>
              <a:rPr lang="zh-CN" altLang="en-US"/>
              <a:t>    recruit_name = scrapy.Field()   # 职位名称</a:t>
            </a:r>
            <a:endParaRPr lang="zh-CN" altLang="en-US"/>
          </a:p>
          <a:p>
            <a:r>
              <a:rPr lang="zh-CN" altLang="en-US"/>
              <a:t>    salary_down = scrapy.Field()     # 薪资范围-上限</a:t>
            </a:r>
            <a:endParaRPr lang="zh-CN" altLang="en-US"/>
          </a:p>
          <a:p>
            <a:r>
              <a:rPr lang="zh-CN" altLang="en-US"/>
              <a:t>    salary_up = scrapy.Field()      # 薪资范围-下限</a:t>
            </a:r>
            <a:endParaRPr lang="zh-CN" altLang="en-US"/>
          </a:p>
          <a:p>
            <a:r>
              <a:rPr lang="zh-CN" altLang="en-US"/>
              <a:t>    work_city = scrapy.Field()  # 工作地点</a:t>
            </a:r>
            <a:endParaRPr lang="zh-CN" altLang="en-US"/>
          </a:p>
          <a:p>
            <a:r>
              <a:rPr lang="zh-CN" altLang="en-US"/>
              <a:t>    quantity = scrapy.Field()   # 招聘数量</a:t>
            </a:r>
            <a:endParaRPr lang="zh-CN" altLang="en-US"/>
          </a:p>
          <a:p>
            <a:r>
              <a:rPr lang="zh-CN" altLang="en-US"/>
              <a:t>    release_time = scrapy.Field()   # 发布时间</a:t>
            </a:r>
            <a:endParaRPr lang="zh-CN" altLang="en-US"/>
          </a:p>
          <a:p>
            <a:r>
              <a:rPr lang="zh-CN" altLang="en-US"/>
              <a:t>    company = scrapy.Field()    # 公司名称</a:t>
            </a:r>
            <a:endParaRPr lang="zh-CN" altLang="en-US"/>
          </a:p>
          <a:p>
            <a:r>
              <a:rPr lang="zh-CN" altLang="en-US"/>
              <a:t>    requirement = scrapy.Field()    # 职位要求</a:t>
            </a:r>
            <a:endParaRPr lang="zh-CN" altLang="en-US"/>
          </a:p>
          <a:p>
            <a:r>
              <a:rPr lang="zh-CN" altLang="en-US"/>
              <a:t>    skill = scrapy.Field()     # 技能要求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items.py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16420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27175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修改settings.py，关闭Robots的访问，开启JSON数据的保存与MySQL数据的保存，开启中间件功能，开启User-Agent与Cookie，以下是代码实现：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172335"/>
            <a:ext cx="644207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#ROBOTSTXT_OBEY = True</a:t>
            </a:r>
            <a:endParaRPr lang="zh-CN" altLang="en-US"/>
          </a:p>
          <a:p>
            <a:r>
              <a:rPr lang="zh-CN" altLang="en-US"/>
              <a:t>	  # 存入JSON与MySQL</a:t>
            </a:r>
            <a:endParaRPr lang="zh-CN" altLang="en-US"/>
          </a:p>
          <a:p>
            <a:r>
              <a:rPr lang="zh-CN" altLang="en-US"/>
              <a:t>ITEM_PIPELINES = {</a:t>
            </a:r>
            <a:endParaRPr lang="zh-CN" altLang="en-US"/>
          </a:p>
          <a:p>
            <a:r>
              <a:rPr lang="zh-CN" altLang="en-US"/>
              <a:t>    "recruitscrapy.pipelines.JSONPipeline": 300,</a:t>
            </a:r>
            <a:endParaRPr lang="zh-CN" altLang="en-US"/>
          </a:p>
          <a:p>
            <a:r>
              <a:rPr lang="zh-CN" altLang="en-US"/>
              <a:t>    "recruitscrapy.pipelines.MySQLPipeline": 310}</a:t>
            </a:r>
            <a:endParaRPr lang="zh-CN" altLang="en-US"/>
          </a:p>
          <a:p>
            <a:r>
              <a:rPr lang="zh-CN" altLang="en-US"/>
              <a:t># 用于Selenium中间件处理</a:t>
            </a:r>
            <a:endParaRPr lang="zh-CN" altLang="en-US"/>
          </a:p>
          <a:p>
            <a:r>
              <a:rPr lang="zh-CN" altLang="en-US"/>
              <a:t>DOWNLOADER_MIDDLEWARES = {</a:t>
            </a:r>
            <a:endParaRPr lang="zh-CN" altLang="en-US"/>
          </a:p>
          <a:p>
            <a:r>
              <a:rPr lang="zh-CN" altLang="en-US"/>
              <a:t> "recruitscrapy.middlewares.RecruitscrapyDownloaderMiddleware": 543,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USER_AGENT = 'Mozilla/5.0 (Windows NT 10.0; Win64; x64) AppleWebKit/537.36 (KHTML, like Gecko) Chrome/107.0.0.0 Safari/537.36'</a:t>
            </a:r>
            <a:endParaRPr lang="zh-CN" altLang="en-US"/>
          </a:p>
          <a:p>
            <a:r>
              <a:rPr lang="zh-CN" altLang="en-US"/>
              <a:t># 用于存取Cookie</a:t>
            </a:r>
            <a:endParaRPr lang="zh-CN" altLang="en-US"/>
          </a:p>
          <a:p>
            <a:r>
              <a:rPr lang="zh-CN" altLang="en-US"/>
              <a:t>COOKIES_ENABLED = True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items.py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16420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535430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修改Pipelines.py，将获取得到的数据存入 JSON文件与MySQL中。需下述步骤才能完成此项功能。在Spider的数据库内，创建recruits表，用于存放获取得到的职位数据。recruits的结构如下表所示:</a:t>
            </a:r>
            <a:endParaRPr lang="zh-CN" altLang="en-US"/>
          </a:p>
        </p:txBody>
      </p:sp>
      <p:graphicFrame>
        <p:nvGraphicFramePr>
          <p:cNvPr id="10" name="表格 9"/>
          <p:cNvGraphicFramePr/>
          <p:nvPr>
            <p:custDataLst>
              <p:tags r:id="rId2"/>
            </p:custDataLst>
          </p:nvPr>
        </p:nvGraphicFramePr>
        <p:xfrm>
          <a:off x="1607820" y="2402205"/>
          <a:ext cx="8532495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字段</a:t>
                      </a:r>
                      <a:r>
                        <a:rPr lang="zh-CN" altLang="en-US"/>
                        <a:t>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id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bigint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自动递增，主键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name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职位名称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salary_down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int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薪资范围，</a:t>
                      </a:r>
                      <a:r>
                        <a:rPr lang="zh-CN" altLang="en-US"/>
                        <a:t>上限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salary_up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int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薪资范围，</a:t>
                      </a:r>
                      <a:r>
                        <a:rPr lang="zh-CN" altLang="en-US"/>
                        <a:t>下限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work_city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工作</a:t>
                      </a:r>
                      <a:r>
                        <a:rPr lang="zh-CN" altLang="en-US"/>
                        <a:t>地点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company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公司</a:t>
                      </a:r>
                      <a:r>
                        <a:rPr lang="zh-CN" altLang="en-US"/>
                        <a:t>名称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skill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varchar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技能</a:t>
                      </a:r>
                      <a:r>
                        <a:rPr lang="zh-CN" altLang="en-US"/>
                        <a:t>要求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Requirement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longtext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职位</a:t>
                      </a:r>
                      <a:r>
                        <a:rPr lang="zh-CN" altLang="en-US"/>
                        <a:t>要求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release_time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datetime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发布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3573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recruits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70891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64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UNIT_TABLE_BEAUTIFY" val="smartTable{a3628eee-4bc8-402d-b606-b7e6af3ac653}"/>
</p:tagLst>
</file>

<file path=ppt/tags/tag68.xml><?xml version="1.0" encoding="utf-8"?>
<p:tagLst xmlns:p="http://schemas.openxmlformats.org/presentationml/2006/main">
  <p:tag name="COMMONDATA" val="eyJoZGlkIjoiNjc4NWE5MDgxMWI3OWJkN2RhMWYwYTJlMzI5ZTliNjAifQ=="/>
  <p:tag name="KSO_WPP_MARK_KEY" val="d78747f1-b6f7-4a9a-8fa5-27db2ba24779"/>
  <p:tag name="commondata" val="eyJoZGlkIjoiYWRmNGI5OGMwYThkNjZlN2JlZGUyY2MxZmU1ZmUxNz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8001</Words>
  <Application>WPS 演示</Application>
  <PresentationFormat>宽屏</PresentationFormat>
  <Paragraphs>355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190</cp:revision>
  <dcterms:created xsi:type="dcterms:W3CDTF">2019-06-19T02:08:00Z</dcterms:created>
  <dcterms:modified xsi:type="dcterms:W3CDTF">2024-02-28T12:27:45Z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76F39DFBB26C4273910E9D7CD3A8181E</vt:lpwstr>
  </property>
</Properties>
</file>